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60" r:id="rId4"/>
    <p:sldId id="258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831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914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661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5552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58013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5387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2862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2509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0174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1247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3069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7378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1758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199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6334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1821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248DD-0AC4-4543-8BA8-9FF701E16AA4}" type="datetimeFigureOut">
              <a:rPr lang="zh-TW" altLang="en-US" smtClean="0"/>
              <a:t>2020/7/21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2040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6600" dirty="0">
                <a:latin typeface="+mj-ea"/>
              </a:rPr>
              <a:t>3D</a:t>
            </a:r>
            <a:r>
              <a:rPr lang="zh-TW" altLang="en-US" sz="6600" dirty="0">
                <a:latin typeface="+mj-ea"/>
              </a:rPr>
              <a:t>線上博物館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6125248" y="4056145"/>
            <a:ext cx="7766936" cy="1096899"/>
          </a:xfrm>
        </p:spPr>
        <p:txBody>
          <a:bodyPr>
            <a:noAutofit/>
          </a:bodyPr>
          <a:lstStyle/>
          <a:p>
            <a:pPr algn="l"/>
            <a:r>
              <a:rPr lang="zh-TW" altLang="en-US" sz="2400" dirty="0">
                <a:latin typeface="+mj-ea"/>
                <a:ea typeface="+mj-ea"/>
              </a:rPr>
              <a:t>姓名</a:t>
            </a:r>
            <a:r>
              <a:rPr lang="en-US" altLang="zh-TW" sz="2400" dirty="0">
                <a:latin typeface="+mj-ea"/>
                <a:ea typeface="+mj-ea"/>
              </a:rPr>
              <a:t>:</a:t>
            </a:r>
            <a:r>
              <a:rPr lang="zh-TW" altLang="en-US" sz="2400" dirty="0">
                <a:latin typeface="+mj-ea"/>
                <a:ea typeface="+mj-ea"/>
              </a:rPr>
              <a:t> 溫彥博</a:t>
            </a:r>
            <a:r>
              <a:rPr lang="en-US" altLang="zh-TW" sz="2400" dirty="0">
                <a:latin typeface="+mj-ea"/>
                <a:ea typeface="+mj-ea"/>
              </a:rPr>
              <a:t>、</a:t>
            </a:r>
            <a:r>
              <a:rPr lang="zh-TW" altLang="en-US" sz="2400" dirty="0">
                <a:latin typeface="+mj-ea"/>
                <a:ea typeface="+mj-ea"/>
              </a:rPr>
              <a:t>蕭宗朋</a:t>
            </a:r>
            <a:endParaRPr lang="en-US" altLang="zh-TW" sz="2400" dirty="0">
              <a:latin typeface="+mj-ea"/>
              <a:ea typeface="+mj-ea"/>
            </a:endParaRPr>
          </a:p>
          <a:p>
            <a:pPr algn="l"/>
            <a:r>
              <a:rPr lang="zh-TW" altLang="en-US" sz="2400" dirty="0">
                <a:latin typeface="+mj-ea"/>
                <a:ea typeface="+mj-ea"/>
              </a:rPr>
              <a:t>日期</a:t>
            </a:r>
            <a:r>
              <a:rPr lang="en-US" altLang="zh-TW" sz="2400" dirty="0">
                <a:latin typeface="+mj-ea"/>
                <a:ea typeface="+mj-ea"/>
              </a:rPr>
              <a:t>:</a:t>
            </a:r>
            <a:r>
              <a:rPr lang="zh-TW" altLang="en-US" sz="2400" dirty="0">
                <a:latin typeface="+mj-ea"/>
                <a:ea typeface="+mj-ea"/>
              </a:rPr>
              <a:t>  </a:t>
            </a:r>
            <a:r>
              <a:rPr lang="en-US" altLang="zh-TW" sz="2400" dirty="0" smtClean="0">
                <a:latin typeface="+mj-ea"/>
                <a:ea typeface="+mj-ea"/>
              </a:rPr>
              <a:t>2020/07/21</a:t>
            </a:r>
            <a:endParaRPr lang="en-US" altLang="zh-TW" sz="2400" dirty="0">
              <a:latin typeface="+mj-ea"/>
              <a:ea typeface="+mj-ea"/>
            </a:endParaRPr>
          </a:p>
          <a:p>
            <a:pPr algn="l"/>
            <a:r>
              <a:rPr lang="zh-TW" altLang="en-US" sz="2400" dirty="0">
                <a:latin typeface="+mj-ea"/>
                <a:ea typeface="+mj-ea"/>
              </a:rPr>
              <a:t>地點</a:t>
            </a:r>
            <a:r>
              <a:rPr lang="en-US" altLang="zh-TW" sz="2400" dirty="0">
                <a:latin typeface="+mj-ea"/>
                <a:ea typeface="+mj-ea"/>
              </a:rPr>
              <a:t>:</a:t>
            </a:r>
            <a:r>
              <a:rPr lang="zh-TW" altLang="en-US" sz="2400" dirty="0">
                <a:latin typeface="+mj-ea"/>
                <a:ea typeface="+mj-ea"/>
              </a:rPr>
              <a:t>  中正大學製商中心</a:t>
            </a:r>
          </a:p>
        </p:txBody>
      </p:sp>
    </p:spTree>
    <p:extLst>
      <p:ext uri="{BB962C8B-B14F-4D97-AF65-F5344CB8AC3E}">
        <p14:creationId xmlns:p14="http://schemas.microsoft.com/office/powerpoint/2010/main" val="178690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/>
          <p:cNvSpPr txBox="1"/>
          <p:nvPr/>
        </p:nvSpPr>
        <p:spPr>
          <a:xfrm>
            <a:off x="258618" y="110302"/>
            <a:ext cx="46458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台灣竹種類網頁</a:t>
            </a:r>
            <a:r>
              <a:rPr lang="zh-TW" altLang="en-US" sz="3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介紹</a:t>
            </a:r>
            <a:endParaRPr lang="en-US" altLang="zh-TW" sz="3200" dirty="0" smtClean="0">
              <a:solidFill>
                <a:srgbClr val="FF00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64655" y="1169302"/>
            <a:ext cx="2955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TW" sz="2000" dirty="0" smtClean="0"/>
          </a:p>
          <a:p>
            <a:endParaRPr lang="zh-TW" altLang="en-US" sz="2000" dirty="0"/>
          </a:p>
        </p:txBody>
      </p:sp>
      <p:pic>
        <p:nvPicPr>
          <p:cNvPr id="5" name="Taiwan Bamboo Classify - Google Chrome 2020-07-21 14-36-14">
            <a:hlinkClick r:id="" action="ppaction://media"/>
            <a:extLst>
              <a:ext uri="{FF2B5EF4-FFF2-40B4-BE49-F238E27FC236}">
                <a16:creationId xmlns:a16="http://schemas.microsoft.com/office/drawing/2014/main" id="{B54092F6-1DD9-4FD7-90EB-5A3E26DB7706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56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494" y="805626"/>
            <a:ext cx="10688524" cy="5789970"/>
          </a:xfrm>
        </p:spPr>
      </p:pic>
    </p:spTree>
    <p:extLst>
      <p:ext uri="{BB962C8B-B14F-4D97-AF65-F5344CB8AC3E}">
        <p14:creationId xmlns:p14="http://schemas.microsoft.com/office/powerpoint/2010/main" val="2797243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文字方塊 25"/>
          <p:cNvSpPr txBox="1"/>
          <p:nvPr/>
        </p:nvSpPr>
        <p:spPr>
          <a:xfrm>
            <a:off x="473964" y="480060"/>
            <a:ext cx="46458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世界竹</a:t>
            </a:r>
            <a:r>
              <a:rPr lang="zh-TW" altLang="en-US" sz="3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日</a:t>
            </a:r>
            <a:r>
              <a:rPr lang="zh-TW" altLang="en-US" sz="3200" dirty="0" smtClean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網頁</a:t>
            </a:r>
            <a:r>
              <a:rPr lang="zh-TW" altLang="en-US" sz="3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介紹</a:t>
            </a:r>
            <a:endParaRPr lang="en-US" altLang="zh-TW" sz="3200" dirty="0" smtClean="0">
              <a:solidFill>
                <a:srgbClr val="FF000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1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8242" y="1064835"/>
            <a:ext cx="10250353" cy="550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965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4205" y="3211048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sz="3200" dirty="0"/>
              <a:t>本周實習進度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78934" y="680114"/>
            <a:ext cx="8383539" cy="2306781"/>
          </a:xfrm>
        </p:spPr>
        <p:txBody>
          <a:bodyPr/>
          <a:lstStyle/>
          <a:p>
            <a:r>
              <a:rPr lang="zh-TW" altLang="en-US" sz="2000" dirty="0"/>
              <a:t>網站入口頁</a:t>
            </a:r>
            <a:r>
              <a:rPr lang="zh-TW" altLang="en-US" sz="2000" dirty="0" smtClean="0"/>
              <a:t>面修正</a:t>
            </a:r>
            <a:r>
              <a:rPr lang="zh-TW" altLang="en-US" sz="2000" dirty="0"/>
              <a:t>、加強、討論</a:t>
            </a:r>
            <a:r>
              <a:rPr lang="zh-TW" altLang="en-US" sz="2000" dirty="0" smtClean="0"/>
              <a:t>改善</a:t>
            </a:r>
            <a:endParaRPr lang="en-US" altLang="zh-TW" sz="2000" dirty="0" smtClean="0"/>
          </a:p>
          <a:p>
            <a:r>
              <a:rPr lang="zh-TW" altLang="en-US" sz="2000" dirty="0" smtClean="0"/>
              <a:t>世界竹</a:t>
            </a:r>
            <a:r>
              <a:rPr lang="zh-TW" altLang="en-US" sz="2000" dirty="0"/>
              <a:t>日網頁</a:t>
            </a:r>
            <a:r>
              <a:rPr lang="zh-TW" altLang="en-US" sz="2000" dirty="0" smtClean="0"/>
              <a:t>、台灣竹種網頁</a:t>
            </a:r>
            <a:endParaRPr lang="en-US" altLang="zh-TW" sz="2000" dirty="0"/>
          </a:p>
          <a:p>
            <a:endParaRPr lang="en-US" altLang="zh-TW" sz="2000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464205" y="62346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TW" altLang="en-US" sz="3200" dirty="0"/>
              <a:t>今日實習進度</a:t>
            </a:r>
          </a:p>
        </p:txBody>
      </p:sp>
      <p:sp>
        <p:nvSpPr>
          <p:cNvPr id="9" name="內容版面配置區 2"/>
          <p:cNvSpPr txBox="1">
            <a:spLocks/>
          </p:cNvSpPr>
          <p:nvPr/>
        </p:nvSpPr>
        <p:spPr>
          <a:xfrm>
            <a:off x="778930" y="3911151"/>
            <a:ext cx="8281939" cy="2259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000" dirty="0" smtClean="0"/>
              <a:t>網站內容規劃，竹種介紹與</a:t>
            </a:r>
            <a:r>
              <a:rPr lang="en-US" altLang="zh-TW" sz="2000" dirty="0" smtClean="0"/>
              <a:t>world bamboo day</a:t>
            </a:r>
            <a:r>
              <a:rPr lang="zh-TW" altLang="en-US" sz="2000" dirty="0" smtClean="0"/>
              <a:t>的資料整理並初步放在網頁上。</a:t>
            </a:r>
            <a:endParaRPr lang="en-US" altLang="zh-TW" sz="2000" dirty="0" smtClean="0"/>
          </a:p>
          <a:p>
            <a:r>
              <a:rPr lang="zh-TW" altLang="en-US" sz="2000" dirty="0" smtClean="0"/>
              <a:t>實現</a:t>
            </a:r>
            <a:r>
              <a:rPr lang="en-US" altLang="zh-TW" sz="2000" dirty="0"/>
              <a:t>3D</a:t>
            </a:r>
            <a:r>
              <a:rPr lang="zh-TW" altLang="en-US" sz="2000" dirty="0"/>
              <a:t>環景的網頁呈現方式</a:t>
            </a:r>
            <a:endParaRPr lang="en-US" altLang="zh-TW" sz="2000" dirty="0"/>
          </a:p>
          <a:p>
            <a:r>
              <a:rPr lang="zh-TW" altLang="en-US" sz="2000" dirty="0" smtClean="0"/>
              <a:t>進度報告</a:t>
            </a:r>
            <a:r>
              <a:rPr lang="en-US" altLang="zh-TW" sz="2000" dirty="0" err="1" smtClean="0"/>
              <a:t>ppt</a:t>
            </a:r>
            <a:r>
              <a:rPr lang="en-US" altLang="zh-TW" sz="2000" dirty="0" smtClean="0"/>
              <a:t>(English)</a:t>
            </a:r>
            <a:endParaRPr lang="en-US" altLang="zh-TW" sz="2000" dirty="0"/>
          </a:p>
          <a:p>
            <a:endParaRPr lang="en-US" altLang="zh-TW" sz="2000" dirty="0"/>
          </a:p>
          <a:p>
            <a:endParaRPr lang="en-US" altLang="zh-TW" sz="2000" dirty="0"/>
          </a:p>
        </p:txBody>
      </p:sp>
      <p:sp>
        <p:nvSpPr>
          <p:cNvPr id="10" name="標題 1"/>
          <p:cNvSpPr txBox="1">
            <a:spLocks/>
          </p:cNvSpPr>
          <p:nvPr/>
        </p:nvSpPr>
        <p:spPr>
          <a:xfrm>
            <a:off x="464205" y="1636697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TW" altLang="en-US" sz="3200" dirty="0"/>
              <a:t>明</a:t>
            </a:r>
            <a:r>
              <a:rPr lang="zh-TW" altLang="en-US" sz="3200" dirty="0" smtClean="0"/>
              <a:t>日</a:t>
            </a:r>
            <a:r>
              <a:rPr lang="zh-TW" altLang="en-US" sz="3200" dirty="0"/>
              <a:t>實習進度</a:t>
            </a:r>
          </a:p>
        </p:txBody>
      </p:sp>
      <p:sp>
        <p:nvSpPr>
          <p:cNvPr id="11" name="內容版面配置區 2"/>
          <p:cNvSpPr txBox="1">
            <a:spLocks/>
          </p:cNvSpPr>
          <p:nvPr/>
        </p:nvSpPr>
        <p:spPr>
          <a:xfrm>
            <a:off x="778932" y="2334320"/>
            <a:ext cx="8383539" cy="2306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000" dirty="0" smtClean="0"/>
              <a:t>竹種類與</a:t>
            </a:r>
            <a:r>
              <a:rPr lang="en-US" altLang="zh-TW" sz="2000" dirty="0" smtClean="0"/>
              <a:t>world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bamboo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day</a:t>
            </a:r>
            <a:r>
              <a:rPr lang="zh-TW" altLang="en-US" sz="2000" dirty="0" smtClean="0"/>
              <a:t>的網頁資料整理</a:t>
            </a:r>
            <a:endParaRPr lang="en-US" altLang="zh-TW" sz="2000" dirty="0" smtClean="0"/>
          </a:p>
          <a:p>
            <a:r>
              <a:rPr lang="zh-TW" altLang="en-US" sz="2000" dirty="0" smtClean="0"/>
              <a:t>進度報告</a:t>
            </a:r>
            <a:r>
              <a:rPr lang="en-US" altLang="zh-TW" sz="2000" dirty="0" err="1" smtClean="0"/>
              <a:t>ppt</a:t>
            </a:r>
            <a:endParaRPr lang="en-US" altLang="zh-TW" sz="2000" dirty="0" smtClean="0"/>
          </a:p>
          <a:p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2440592517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107</Words>
  <Application>Microsoft Office PowerPoint</Application>
  <PresentationFormat>寬螢幕</PresentationFormat>
  <Paragraphs>16</Paragraphs>
  <Slides>4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微軟正黑體</vt:lpstr>
      <vt:lpstr>Arial</vt:lpstr>
      <vt:lpstr>Trebuchet MS</vt:lpstr>
      <vt:lpstr>Wingdings 3</vt:lpstr>
      <vt:lpstr>多面向</vt:lpstr>
      <vt:lpstr>3D線上博物館</vt:lpstr>
      <vt:lpstr>PowerPoint 簡報</vt:lpstr>
      <vt:lpstr>PowerPoint 簡報</vt:lpstr>
      <vt:lpstr>本周實習進度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3D線上博物館</dc:title>
  <dc:creator>彥博 溫</dc:creator>
  <cp:lastModifiedBy>Ken</cp:lastModifiedBy>
  <cp:revision>16</cp:revision>
  <dcterms:created xsi:type="dcterms:W3CDTF">2020-07-09T07:57:14Z</dcterms:created>
  <dcterms:modified xsi:type="dcterms:W3CDTF">2020-07-21T10:00:36Z</dcterms:modified>
</cp:coreProperties>
</file>